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B5EDD1-22E1-455B-94C1-4F7697BC4263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30BC78-FB60-4761-B923-6611619AF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hebesttraveldestinations.com/wp-content/uploads/2010/10/Machu_Picchu_Peru_01.jpg" TargetMode="External"/><Relationship Id="rId3" Type="http://schemas.openxmlformats.org/officeDocument/2006/relationships/hyperlink" Target="http://en.wikipedia.org/wiki/File:Arquidi%C3%B3cesis_de_Lima.JPG" TargetMode="External"/><Relationship Id="rId7" Type="http://schemas.openxmlformats.org/officeDocument/2006/relationships/hyperlink" Target="http://www.inca-jungle.com/incajungleimage/images/manu%20national%20park1(2)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Paracasrockbridge.jpg" TargetMode="External"/><Relationship Id="rId5" Type="http://schemas.openxmlformats.org/officeDocument/2006/relationships/hyperlink" Target="http://en.wikipedia.org/wiki/File:Nazca_colibri.jpg" TargetMode="External"/><Relationship Id="rId4" Type="http://schemas.openxmlformats.org/officeDocument/2006/relationships/hyperlink" Target="http://en.wikipedia.org/wiki/File:Mancorabeach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Turismo</a:t>
            </a:r>
            <a:r>
              <a:rPr lang="en-US" dirty="0" smtClean="0"/>
              <a:t> en Peru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2116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Benjamin Clark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hu_Picchu_Peru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68800" cy="3276600"/>
          </a:xfrm>
          <a:prstGeom prst="rect">
            <a:avLst/>
          </a:prstGeom>
        </p:spPr>
      </p:pic>
      <p:pic>
        <p:nvPicPr>
          <p:cNvPr id="5" name="Picture 4" descr="800px-Casa_de_Osambe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4419600" cy="3257550"/>
          </a:xfrm>
          <a:prstGeom prst="rect">
            <a:avLst/>
          </a:prstGeom>
        </p:spPr>
      </p:pic>
      <p:pic>
        <p:nvPicPr>
          <p:cNvPr id="6" name="Picture 5" descr="250px-Arquidiócesis_de_Li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429000"/>
            <a:ext cx="4357182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81600" y="7620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Machu Picchu (a la </a:t>
            </a:r>
            <a:r>
              <a:rPr lang="en-US" dirty="0" err="1" smtClean="0"/>
              <a:t>izquierda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err="1" smtClean="0"/>
              <a:t>Ejemplos</a:t>
            </a:r>
            <a:r>
              <a:rPr lang="en-US" dirty="0" smtClean="0"/>
              <a:t> de </a:t>
            </a:r>
            <a:r>
              <a:rPr lang="en-US" dirty="0" err="1" smtClean="0"/>
              <a:t>Arquitectura</a:t>
            </a:r>
            <a:r>
              <a:rPr lang="en-US" dirty="0" smtClean="0"/>
              <a:t> de colonial </a:t>
            </a:r>
            <a:r>
              <a:rPr lang="en-US" dirty="0" err="1" smtClean="0"/>
              <a:t>española</a:t>
            </a:r>
            <a:r>
              <a:rPr lang="en-US" dirty="0" smtClean="0"/>
              <a:t> en la ciudad de Lima, Peru (</a:t>
            </a:r>
            <a:r>
              <a:rPr lang="en-US" dirty="0" err="1" smtClean="0"/>
              <a:t>abajo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u national park1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821373"/>
          </a:xfrm>
          <a:prstGeom prst="rect">
            <a:avLst/>
          </a:prstGeom>
        </p:spPr>
      </p:pic>
      <p:pic>
        <p:nvPicPr>
          <p:cNvPr id="5" name="Picture 4" descr="250px-Paracasrockbrid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03904"/>
            <a:ext cx="4572000" cy="3054096"/>
          </a:xfrm>
          <a:prstGeom prst="rect">
            <a:avLst/>
          </a:prstGeom>
        </p:spPr>
      </p:pic>
      <p:pic>
        <p:nvPicPr>
          <p:cNvPr id="6" name="Picture 5" descr="300px-Nazca_colibr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007" y="4724400"/>
            <a:ext cx="4644993" cy="2133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400" y="3810000"/>
            <a:ext cx="4419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Manu </a:t>
            </a:r>
            <a:r>
              <a:rPr lang="en-US" sz="1100" dirty="0" err="1" smtClean="0"/>
              <a:t>Parque</a:t>
            </a:r>
            <a:r>
              <a:rPr lang="en-US" sz="1100" dirty="0" smtClean="0"/>
              <a:t> </a:t>
            </a:r>
            <a:r>
              <a:rPr lang="en-US" sz="1100" dirty="0" err="1" smtClean="0"/>
              <a:t>Nacional</a:t>
            </a:r>
            <a:r>
              <a:rPr lang="en-US" sz="1100" dirty="0" smtClean="0"/>
              <a:t> </a:t>
            </a:r>
            <a:r>
              <a:rPr lang="en-US" sz="1100" dirty="0" err="1" smtClean="0"/>
              <a:t>está</a:t>
            </a:r>
            <a:r>
              <a:rPr lang="en-US" sz="1100" dirty="0" smtClean="0"/>
              <a:t> en Manu, Peru y </a:t>
            </a:r>
            <a:r>
              <a:rPr lang="en-US" sz="1100" dirty="0" err="1" smtClean="0"/>
              <a:t>es</a:t>
            </a:r>
            <a:r>
              <a:rPr lang="en-US" sz="1100" dirty="0" smtClean="0"/>
              <a:t> </a:t>
            </a:r>
            <a:r>
              <a:rPr lang="en-US" sz="1100" dirty="0" err="1" smtClean="0"/>
              <a:t>uno</a:t>
            </a:r>
            <a:r>
              <a:rPr lang="en-US" sz="1100" dirty="0" smtClean="0"/>
              <a:t> de </a:t>
            </a:r>
            <a:r>
              <a:rPr lang="en-US" sz="1100" dirty="0" err="1" smtClean="0"/>
              <a:t>muchos</a:t>
            </a:r>
            <a:r>
              <a:rPr lang="en-US" sz="1100" dirty="0" smtClean="0"/>
              <a:t> </a:t>
            </a:r>
            <a:r>
              <a:rPr lang="en-US" sz="1100" dirty="0" err="1" smtClean="0"/>
              <a:t>parques</a:t>
            </a:r>
            <a:r>
              <a:rPr lang="en-US" sz="1100" dirty="0" smtClean="0"/>
              <a:t> </a:t>
            </a:r>
            <a:r>
              <a:rPr lang="en-US" sz="1100" dirty="0" err="1" smtClean="0"/>
              <a:t>nacionales</a:t>
            </a:r>
            <a:endParaRPr lang="en-US" sz="1100" dirty="0" smtClean="0"/>
          </a:p>
          <a:p>
            <a:r>
              <a:rPr lang="en-US" sz="1100" dirty="0" smtClean="0"/>
              <a:t>Abajo y a la </a:t>
            </a:r>
            <a:r>
              <a:rPr lang="en-US" sz="1100" dirty="0" err="1" smtClean="0"/>
              <a:t>izquierda</a:t>
            </a:r>
            <a:r>
              <a:rPr lang="en-US" sz="1100" dirty="0" smtClean="0"/>
              <a:t>  </a:t>
            </a:r>
            <a:r>
              <a:rPr lang="en-US" sz="1100" dirty="0" err="1" smtClean="0"/>
              <a:t>está</a:t>
            </a:r>
            <a:r>
              <a:rPr lang="en-US" sz="1100" dirty="0" smtClean="0"/>
              <a:t> vistas </a:t>
            </a:r>
            <a:r>
              <a:rPr lang="en-US" sz="1100" dirty="0" err="1" smtClean="0"/>
              <a:t>belleza</a:t>
            </a:r>
            <a:r>
              <a:rPr lang="en-US" sz="1100" dirty="0" smtClean="0"/>
              <a:t> </a:t>
            </a:r>
            <a:r>
              <a:rPr lang="en-US" sz="1100" dirty="0" err="1" smtClean="0"/>
              <a:t>por</a:t>
            </a:r>
            <a:r>
              <a:rPr lang="en-US" sz="1100" dirty="0" smtClean="0"/>
              <a:t> </a:t>
            </a:r>
            <a:r>
              <a:rPr lang="en-US" sz="1100" dirty="0" err="1" smtClean="0"/>
              <a:t>las</a:t>
            </a:r>
            <a:r>
              <a:rPr lang="en-US" sz="1100" dirty="0" smtClean="0"/>
              <a:t> personas  de </a:t>
            </a:r>
            <a:r>
              <a:rPr lang="en-US" sz="1100" dirty="0" err="1" smtClean="0"/>
              <a:t>turismo</a:t>
            </a:r>
            <a:r>
              <a:rPr lang="en-US" sz="1100" dirty="0" smtClean="0"/>
              <a:t>. Las </a:t>
            </a:r>
            <a:r>
              <a:rPr lang="en-US" sz="1100" dirty="0" err="1" smtClean="0"/>
              <a:t>lineas</a:t>
            </a:r>
            <a:r>
              <a:rPr lang="en-US" sz="1100" dirty="0" smtClean="0"/>
              <a:t> </a:t>
            </a:r>
            <a:r>
              <a:rPr lang="en-US" sz="1100" dirty="0" err="1" smtClean="0"/>
              <a:t>Nazcas</a:t>
            </a:r>
            <a:r>
              <a:rPr lang="en-US" sz="1100" dirty="0" smtClean="0"/>
              <a:t> y el </a:t>
            </a:r>
            <a:r>
              <a:rPr lang="en-US" sz="1100" dirty="0" err="1" smtClean="0"/>
              <a:t>puente</a:t>
            </a:r>
            <a:r>
              <a:rPr lang="en-US" sz="1100" dirty="0" smtClean="0"/>
              <a:t> de </a:t>
            </a:r>
            <a:r>
              <a:rPr lang="en-US" sz="1100" dirty="0" err="1" smtClean="0"/>
              <a:t>piedra</a:t>
            </a:r>
            <a:r>
              <a:rPr lang="en-US" sz="1100" dirty="0" smtClean="0"/>
              <a:t> </a:t>
            </a:r>
            <a:r>
              <a:rPr lang="en-US" sz="1100" dirty="0" err="1" smtClean="0"/>
              <a:t>estan</a:t>
            </a:r>
            <a:r>
              <a:rPr lang="en-US" sz="1100" dirty="0" smtClean="0"/>
              <a:t> dos de </a:t>
            </a:r>
            <a:r>
              <a:rPr lang="en-US" sz="1100" dirty="0" err="1" smtClean="0"/>
              <a:t>estas</a:t>
            </a:r>
            <a:r>
              <a:rPr lang="en-US" sz="1100" dirty="0" smtClean="0"/>
              <a:t> vistas.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75px-Mancorabeac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4272379" cy="3200400"/>
          </a:xfr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0" y="4343400"/>
            <a:ext cx="8229600" cy="2133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3"/>
              </a:rPr>
              <a:t>http://en.wikipedia.org/wiki/File:Arquidi%C3%B3cesis_de_Lima.JPG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4"/>
              </a:rPr>
              <a:t>http://en.wikipedia.org/wiki/File:Mancorabeach1.jpg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5"/>
              </a:rPr>
              <a:t>http://en.wikipedia.org/wiki/File:Nazca_colibri.jpg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6"/>
              </a:rPr>
              <a:t>http://en.wikipedia.org/wiki/File:Paracasrockbridge.jpg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7"/>
              </a:rPr>
              <a:t>http://www.inca-jungle.com/incajungleimage/images/manu%20national%20park1%282%29.jpg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8"/>
              </a:rPr>
              <a:t>http://thebesttraveldestinations.com/wp-content/uploads/2010/10/Machu_Picchu_Peru_01.jpg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52600"/>
            <a:ext cx="419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Lujo</a:t>
            </a:r>
            <a:r>
              <a:rPr lang="en-US" dirty="0" smtClean="0"/>
              <a:t> en Peru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</TotalTime>
  <Words>93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Turismo en Peru</vt:lpstr>
      <vt:lpstr>Slide 2</vt:lpstr>
      <vt:lpstr>Slide 3</vt:lpstr>
      <vt:lpstr>Slide 4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Turismo en Peru</dc:title>
  <dc:creator>bclark</dc:creator>
  <cp:lastModifiedBy>bclark</cp:lastModifiedBy>
  <cp:revision>13</cp:revision>
  <dcterms:created xsi:type="dcterms:W3CDTF">2011-01-25T06:10:46Z</dcterms:created>
  <dcterms:modified xsi:type="dcterms:W3CDTF">2011-01-28T19:54:40Z</dcterms:modified>
</cp:coreProperties>
</file>